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2.png>
</file>

<file path=ppt/media/image3.png>
</file>

<file path=ppt/media/image4.gi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31FC4-87AE-43E0-80CC-1504C2A836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64A5A1-FA52-4B2C-8CD2-7425C4BE88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DE677-4109-48BA-B911-1BF2E63D0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AF150-527C-4A24-AB2E-F0A426EDA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6DFAD-7CC1-4156-BFD6-3373189EE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243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BF241-53DD-43D8-96C0-44B03CE48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DE88A1-9C0B-4648-9092-776F56BDFC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6EB56-411F-44E5-9380-850CC318D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6BF5E-F03D-4594-BA7B-F468D7887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A695C-9399-4371-B68C-9C4459641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436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BDD76A-60A0-4043-8A2C-68823D77EC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9BA493-025B-4F97-AA5E-506DCB9CD8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A617E-E12F-4C49-8D46-5D74E5A28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09C06-4519-4DA1-A1B6-AB6AA1478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43FC0-F67E-4D16-9803-7E951F214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50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9D780-FAEC-4020-876A-154BA6892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64682-542A-4693-B1B3-40B05DE83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C40F7-6892-4D1B-BAB2-8882364A3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9C24F-99EE-44AE-B469-F2F6F663F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BDFE34-0DC0-48DF-B066-28DC638ED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099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2A2C2-CFD2-4E06-8B13-981353AAC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A2B4D3-3DC8-4C61-B9FD-9B0DB2B36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D2BAD-0316-49A5-A9E0-49DBB23F4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4D037-D8AF-478D-A958-3E32C2477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180BB-5F99-4EF8-AADD-9D7DD2C59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432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9C022-C88F-4FBE-955F-E2114B9FD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ED4D7-EC8C-4338-A6C4-83958DE33E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0C6F15-82C5-4924-A79D-E0D1CFBC6D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BE8CC9-D49C-4F4B-A4A6-3B4F25EA8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C6CF6A-23AA-4C20-991D-4547CCC5D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43963-D85A-4684-8DF9-91BFB4F49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99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ACDCF-F089-463D-BDFF-9BC2E84C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C2A68-0CDE-469C-8282-903A96922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49E050-FC15-4613-939B-8D789514A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36AAE8-14BD-4553-BDE5-FA0784E9DF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7F1102-8C6E-4D3F-8C08-24070005EA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D21BAA-BD66-4248-AC60-88354FBE0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2FA7C9-8F36-4588-B41C-42C1D0AE1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C7B8AC-2D08-4AC9-9CC0-8455A4CC4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788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DD7F3-64E3-41C1-B654-0470AA9A3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816DC8-15F7-4412-9CD5-CF6E2D29C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31411A-FE28-412E-8A62-04E6B73E0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4AC482-2B19-438A-B780-AD7A5DFE0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454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6FA2C7-555F-4B7D-BA7E-C7B376E61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4C58FE-76FF-4826-BF0B-8D5467E14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38F57A-979D-49DC-91B2-6E5ED9A84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58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95273-B7C3-4CD9-B710-1494EF7A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183E2-D281-41CB-8CA9-929523140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1299B5-7039-4EAB-9579-9B836FA4DD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10BC4F-64C6-42AC-9A27-BD8149873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77BD3-2F59-425D-B706-8FC3D0A2C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AB40AC-10E0-4045-884D-BF2FDE40C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48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3534D-C547-4EEC-BCEB-0A8DC56FD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A5B672-2EEE-46FF-B431-65B928603A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0D4F9-137C-4428-AE5B-6F4FCDDB19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98AEAE-676B-46A6-9CD5-D98F4E536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8BF6F-A147-45B3-82C5-FEAD302DE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D2B449-185F-4D49-B482-764ADA820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28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38B2-9C93-4EB0-89F8-CB542E169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935FE7-00F6-47C8-920C-B814838D5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BFD1A8-35AA-47C3-AD3A-A0FCB74427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B4089-C38E-4F5C-BEE4-60BEDD44F089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4B4A-3E48-47C5-9E8F-E9A4BBA1F7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E88-DC1F-43AE-8E59-78F10FA6AC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5EF64-8125-43C3-837B-5EBA515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575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A427C02-784F-4D6A-8792-2CB4842CB3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734" y="0"/>
            <a:ext cx="5714314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797855E-726C-40B2-9852-5060ADC88D11}"/>
              </a:ext>
            </a:extLst>
          </p:cNvPr>
          <p:cNvSpPr txBox="1"/>
          <p:nvPr/>
        </p:nvSpPr>
        <p:spPr>
          <a:xfrm>
            <a:off x="0" y="0"/>
            <a:ext cx="59980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Structure folding using gradient descent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797232F-2CAE-4728-ACAD-B56407658DF3}"/>
              </a:ext>
            </a:extLst>
          </p:cNvPr>
          <p:cNvGrpSpPr/>
          <p:nvPr/>
        </p:nvGrpSpPr>
        <p:grpSpPr>
          <a:xfrm>
            <a:off x="0" y="752581"/>
            <a:ext cx="5859567" cy="2303111"/>
            <a:chOff x="0" y="752581"/>
            <a:chExt cx="5859567" cy="230311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113B50A-A8DE-4668-B558-4ED59F48291C}"/>
                </a:ext>
              </a:extLst>
            </p:cNvPr>
            <p:cNvSpPr txBox="1"/>
            <p:nvPr/>
          </p:nvSpPr>
          <p:spPr>
            <a:xfrm>
              <a:off x="0" y="1621999"/>
              <a:ext cx="9621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3H90-A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BDD170E-5292-4CF4-809A-189B80DE8BBF}"/>
                </a:ext>
              </a:extLst>
            </p:cNvPr>
            <p:cNvGrpSpPr/>
            <p:nvPr/>
          </p:nvGrpSpPr>
          <p:grpSpPr>
            <a:xfrm>
              <a:off x="1298502" y="752581"/>
              <a:ext cx="4561065" cy="2303111"/>
              <a:chOff x="1298502" y="752581"/>
              <a:chExt cx="4561065" cy="2303111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EBEF0FAC-4FB2-4378-A633-A2D02D67BC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98502" y="752581"/>
                <a:ext cx="4341416" cy="2303111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08D6AA1-46D5-4E35-A766-9818B75AE118}"/>
                  </a:ext>
                </a:extLst>
              </p:cNvPr>
              <p:cNvSpPr txBox="1"/>
              <p:nvPr/>
            </p:nvSpPr>
            <p:spPr>
              <a:xfrm>
                <a:off x="1627511" y="777684"/>
                <a:ext cx="42320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Without secondary structure restraints</a:t>
                </a: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0F1E437-61A4-4340-B327-7075E4B602F9}"/>
              </a:ext>
            </a:extLst>
          </p:cNvPr>
          <p:cNvGrpSpPr/>
          <p:nvPr/>
        </p:nvGrpSpPr>
        <p:grpSpPr>
          <a:xfrm>
            <a:off x="0" y="3552926"/>
            <a:ext cx="5718427" cy="3188066"/>
            <a:chOff x="-78509" y="3802308"/>
            <a:chExt cx="5718427" cy="318806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5F9B1E1-C699-43A5-BA6A-C8924AF05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6296" y="4002363"/>
              <a:ext cx="4393622" cy="225065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3A1C2AD-79E3-4906-9C71-AA2FCC9AFADC}"/>
                </a:ext>
              </a:extLst>
            </p:cNvPr>
            <p:cNvSpPr txBox="1"/>
            <p:nvPr/>
          </p:nvSpPr>
          <p:spPr>
            <a:xfrm>
              <a:off x="1579283" y="3802308"/>
              <a:ext cx="37864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Add secondary structure restraints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0D13FE-13AE-4369-899F-76B3DB69B0A9}"/>
                </a:ext>
              </a:extLst>
            </p:cNvPr>
            <p:cNvSpPr txBox="1"/>
            <p:nvPr/>
          </p:nvSpPr>
          <p:spPr>
            <a:xfrm>
              <a:off x="-78509" y="4662496"/>
              <a:ext cx="9621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3H90-A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6D6449-BE69-4DDE-A27E-39523EB2373A}"/>
                </a:ext>
              </a:extLst>
            </p:cNvPr>
            <p:cNvSpPr txBox="1"/>
            <p:nvPr/>
          </p:nvSpPr>
          <p:spPr>
            <a:xfrm>
              <a:off x="1811442" y="6282488"/>
              <a:ext cx="326332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Red: native     Green: model</a:t>
              </a:r>
              <a:endParaRPr lang="en-US" sz="2000" dirty="0"/>
            </a:p>
            <a:p>
              <a:r>
                <a:rPr lang="en-US" sz="2000" dirty="0"/>
                <a:t>TM-score: 1.00   RMSD: 0.017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397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63EF7-96B4-428F-BD99-B7E7C9D0B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686" y="0"/>
            <a:ext cx="5714314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BAE081-5AA6-4D94-8B5E-DD20E0248B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13" y="1836234"/>
            <a:ext cx="5789187" cy="31855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E00515-6DDD-4566-AA38-35A78C1B3797}"/>
              </a:ext>
            </a:extLst>
          </p:cNvPr>
          <p:cNvSpPr txBox="1"/>
          <p:nvPr/>
        </p:nvSpPr>
        <p:spPr>
          <a:xfrm>
            <a:off x="1566389" y="1436124"/>
            <a:ext cx="37864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Add secondary structure restraints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5DFD51-A746-47AC-9B69-774593C2E441}"/>
              </a:ext>
            </a:extLst>
          </p:cNvPr>
          <p:cNvSpPr txBox="1"/>
          <p:nvPr/>
        </p:nvSpPr>
        <p:spPr>
          <a:xfrm>
            <a:off x="1760353" y="5258767"/>
            <a:ext cx="32633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Red: native     Green: model</a:t>
            </a:r>
            <a:endParaRPr lang="en-US" sz="2000" dirty="0"/>
          </a:p>
          <a:p>
            <a:r>
              <a:rPr lang="en-US" sz="2000" dirty="0"/>
              <a:t>TM-score: 1.00   RMSD: 0.015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B0433B-E6EE-48F1-BAE0-909D3DBF4029}"/>
              </a:ext>
            </a:extLst>
          </p:cNvPr>
          <p:cNvSpPr txBox="1"/>
          <p:nvPr/>
        </p:nvSpPr>
        <p:spPr>
          <a:xfrm>
            <a:off x="106218" y="2233332"/>
            <a:ext cx="9582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3BFO-B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9FC8D2-27C5-476A-932D-64048434A27B}"/>
              </a:ext>
            </a:extLst>
          </p:cNvPr>
          <p:cNvSpPr txBox="1"/>
          <p:nvPr/>
        </p:nvSpPr>
        <p:spPr>
          <a:xfrm>
            <a:off x="0" y="0"/>
            <a:ext cx="59980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Structure folding using gradient descent</a:t>
            </a:r>
          </a:p>
        </p:txBody>
      </p:sp>
    </p:spTree>
    <p:extLst>
      <p:ext uri="{BB962C8B-B14F-4D97-AF65-F5344CB8AC3E}">
        <p14:creationId xmlns:p14="http://schemas.microsoft.com/office/powerpoint/2010/main" val="1661364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6FF0C-152E-4096-9A83-05C6D874F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315AA-1902-4DD1-985D-CF7198C09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280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49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Jie Hou</dc:creator>
  <cp:lastModifiedBy>Jie Hou</cp:lastModifiedBy>
  <cp:revision>12</cp:revision>
  <dcterms:created xsi:type="dcterms:W3CDTF">2019-05-02T19:53:03Z</dcterms:created>
  <dcterms:modified xsi:type="dcterms:W3CDTF">2019-05-02T20:27:35Z</dcterms:modified>
</cp:coreProperties>
</file>

<file path=docProps/thumbnail.jpeg>
</file>